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307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</p:sldIdLst>
  <p:sldSz cx="12192000" cy="6858000"/>
  <p:notesSz cx="6858000" cy="9144000"/>
  <p:defaultTextStyle>
    <a:defPPr>
      <a:defRPr lang="ar-IQ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96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35457-FB43-5ABC-A013-0A7F206DB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B443DE-02B8-0C10-F0EB-E02E419B12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IQ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376B4-28EA-FCA9-C64F-732CBB41C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C2EC8-5571-42FD-BCF6-66479423A3E7}" type="datetimeFigureOut">
              <a:rPr lang="ar-IQ" smtClean="0"/>
              <a:t>19/04/1447</a:t>
            </a:fld>
            <a:endParaRPr lang="ar-IQ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E95C10-EC81-F002-C90D-FC98620BC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97146-1FEE-6242-6571-48519ACC4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E8C0D-F5E8-46C9-891C-03258BB04118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579082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E1D5B-5306-AD82-2418-772C0B958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99B4EE-5A9D-655B-5A25-884926B24C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641EB-1C4B-2DF5-246F-D6C3A12CE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C2EC8-5571-42FD-BCF6-66479423A3E7}" type="datetimeFigureOut">
              <a:rPr lang="ar-IQ" smtClean="0"/>
              <a:t>19/04/1447</a:t>
            </a:fld>
            <a:endParaRPr lang="ar-IQ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E4B1AA-6B08-731A-976A-79EF4C46F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E42AD2-A19E-169A-2C0F-97893C151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E8C0D-F5E8-46C9-891C-03258BB04118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4256593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262AF9-6D19-4DAB-5ECC-0041132753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EDD97F-EA9F-A78C-280A-688A9E8ADA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8D732-C746-86C7-683A-E2BBEE23B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C2EC8-5571-42FD-BCF6-66479423A3E7}" type="datetimeFigureOut">
              <a:rPr lang="ar-IQ" smtClean="0"/>
              <a:t>19/04/1447</a:t>
            </a:fld>
            <a:endParaRPr lang="ar-IQ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881BDF-7DDA-0618-B33E-63BC370C6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B19777-7ABF-553A-A388-6DF16F8CE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E8C0D-F5E8-46C9-891C-03258BB04118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909391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F373B-25AF-C895-6AA5-5A2563296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36A14D-8822-93EE-E6C4-8DB17ABB85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0D72E-25DF-A71A-4F21-6B08B25AB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C2EC8-5571-42FD-BCF6-66479423A3E7}" type="datetimeFigureOut">
              <a:rPr lang="ar-IQ" smtClean="0"/>
              <a:t>19/04/1447</a:t>
            </a:fld>
            <a:endParaRPr lang="ar-IQ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EF71C4-8808-A1DD-9933-B0A3989F8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8EE6B-2C7A-C4CE-FF74-27CCAC947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E8C0D-F5E8-46C9-891C-03258BB04118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090034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D3612-8BAD-F8E8-77DC-F872C5336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EAD624-9C6F-F432-BFB2-7590EABE87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BC1042-B733-6950-6559-2D7B08474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C2EC8-5571-42FD-BCF6-66479423A3E7}" type="datetimeFigureOut">
              <a:rPr lang="ar-IQ" smtClean="0"/>
              <a:t>19/04/1447</a:t>
            </a:fld>
            <a:endParaRPr lang="ar-IQ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928608-4AA8-A34C-037C-B214336B1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00DDE-2555-5E34-72DD-2980FA316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E8C0D-F5E8-46C9-891C-03258BB04118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456851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10145-21CC-6C0E-875E-F99353FB4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4FDD8-841E-242D-7308-1AEFD5C068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0DA762-8F56-EE9B-071B-8FA9ACA653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101630-0945-7667-B41C-B0342095A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C2EC8-5571-42FD-BCF6-66479423A3E7}" type="datetimeFigureOut">
              <a:rPr lang="ar-IQ" smtClean="0"/>
              <a:t>19/04/1447</a:t>
            </a:fld>
            <a:endParaRPr lang="ar-IQ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F907E8-9687-8630-F759-598F37CF5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AA2340-5638-5C60-BE42-E25FE7524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E8C0D-F5E8-46C9-891C-03258BB04118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135427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902C0-74D2-BFB0-416F-278A8F8FF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DC6042-08C3-D39A-A345-784C5546E4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E783C8-237B-F8CF-4CF2-82CBE52DEA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72F059-C7DB-F091-A4F6-AADB6C39AC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E6D662-A9AB-6554-9988-1DC738505C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6B5450-B91C-1A09-523D-833460D79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C2EC8-5571-42FD-BCF6-66479423A3E7}" type="datetimeFigureOut">
              <a:rPr lang="ar-IQ" smtClean="0"/>
              <a:t>19/04/1447</a:t>
            </a:fld>
            <a:endParaRPr lang="ar-IQ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CF7006-478A-A0FA-6C02-D1B7D54AE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20B6D3-F9F7-BB74-B909-E1E9D8361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E8C0D-F5E8-46C9-891C-03258BB04118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379857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ABC4C-0CC5-8BDD-BCD0-9FDDD4DDC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366E8B-5931-102B-E853-88CAC4154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C2EC8-5571-42FD-BCF6-66479423A3E7}" type="datetimeFigureOut">
              <a:rPr lang="ar-IQ" smtClean="0"/>
              <a:t>19/04/1447</a:t>
            </a:fld>
            <a:endParaRPr lang="ar-IQ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89B3E2-21EC-7A40-D1C6-CAE721208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07F508-7C77-5982-612D-E7AD96A19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E8C0D-F5E8-46C9-891C-03258BB04118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95958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743C03-F100-6A2C-E431-35830B980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C2EC8-5571-42FD-BCF6-66479423A3E7}" type="datetimeFigureOut">
              <a:rPr lang="ar-IQ" smtClean="0"/>
              <a:t>19/04/1447</a:t>
            </a:fld>
            <a:endParaRPr lang="ar-IQ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7BD70C-3C55-259D-19A1-8DBA17C9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834992-F7DA-760E-BDB4-02D83A69A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E8C0D-F5E8-46C9-891C-03258BB04118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661062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740CD-5FDD-28E7-E972-E43C86DBB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141A4-162B-503B-6AE6-46D630491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C7A1B2-A7F3-5FA6-9566-632CF8F746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DA1397-38DD-453D-BF00-E840166B7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C2EC8-5571-42FD-BCF6-66479423A3E7}" type="datetimeFigureOut">
              <a:rPr lang="ar-IQ" smtClean="0"/>
              <a:t>19/04/1447</a:t>
            </a:fld>
            <a:endParaRPr lang="ar-IQ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62F375-5B18-A51B-7431-F6CA4A7F1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63FB40-1E7B-CB0F-611C-A133A0363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E8C0D-F5E8-46C9-891C-03258BB04118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001763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B23F0-E22F-1F81-0DEB-F6CCA6E5E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BF3D1E-CA1A-8BA8-D036-89A3B28198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IQ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38E89B-90F7-C4A6-09BB-03620C3CEC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270883-D806-83FE-7910-ABC9A5DA9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C2EC8-5571-42FD-BCF6-66479423A3E7}" type="datetimeFigureOut">
              <a:rPr lang="ar-IQ" smtClean="0"/>
              <a:t>19/04/1447</a:t>
            </a:fld>
            <a:endParaRPr lang="ar-IQ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37C397-BC6A-68E4-9BCE-A2B5F0B56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EDF5FE-556D-E0A6-FAB4-70E32427F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E8C0D-F5E8-46C9-891C-03258BB04118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37424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3FA17E-1C32-3ABE-E721-5450B944A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ECD748-ACF5-A506-1B68-CFD128DCAA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1741C4-0AF5-6D45-7C58-8452FCF60D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9C2EC8-5571-42FD-BCF6-66479423A3E7}" type="datetimeFigureOut">
              <a:rPr lang="ar-IQ" smtClean="0"/>
              <a:t>19/04/1447</a:t>
            </a:fld>
            <a:endParaRPr lang="ar-IQ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FA33A6-6F0C-F5DE-8490-3B05955E4E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IQ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6407E-C771-F020-7FDA-682C9E4086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4E8C0D-F5E8-46C9-891C-03258BB04118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03722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IQ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21D708-D163-EC18-FBBA-9003D77B3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42900"/>
            <a:ext cx="6019800" cy="6515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636FAF-463E-C973-86CE-DD9056408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287" y="1597445"/>
            <a:ext cx="6510967" cy="284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825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9C14F6-D95B-C627-A3AC-7D0C0E783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5953"/>
            <a:ext cx="12192000" cy="5906093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247618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42FB65-FBFC-A387-7F90-2A8C6CBCB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135"/>
            <a:ext cx="12107537" cy="6632154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058336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8A3B44-2ABE-C0FC-CB3F-74D829BF6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118"/>
            <a:ext cx="12192000" cy="6780882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556613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614A49-EBA5-AB12-16E0-93A101C60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76" y="0"/>
            <a:ext cx="12092848" cy="6858000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177970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563FC3-C12E-BF7E-620A-F56E314BF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" y="71609"/>
            <a:ext cx="12106275" cy="6714781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7444183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C94AB5-51E0-9604-5B73-B580DA90B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134"/>
            <a:ext cx="12192000" cy="6769865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8091019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54F492-DABD-2D40-1E7B-649F78B18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49576"/>
            <a:ext cx="12172950" cy="6758848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015233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7FACA9-ED59-1B1E-1D39-7592C5A37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" y="60593"/>
            <a:ext cx="12020550" cy="6736813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4512965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38A175-5844-9356-36CB-B83C66961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118"/>
            <a:ext cx="12192000" cy="6780881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0435677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EA3436-C298-19C9-28FF-8BE62586E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0"/>
            <a:ext cx="12153900" cy="6858000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835389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FD2837D-9615-4EC3-C522-1B03312CC6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991" y="0"/>
            <a:ext cx="12004017" cy="6450376"/>
          </a:xfrm>
        </p:spPr>
      </p:pic>
    </p:spTree>
    <p:extLst>
      <p:ext uri="{BB962C8B-B14F-4D97-AF65-F5344CB8AC3E}">
        <p14:creationId xmlns:p14="http://schemas.microsoft.com/office/powerpoint/2010/main" val="29584350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97E3AC-3C7C-66E1-E633-054D01B54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0215031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6AF7F3-472C-46D8-BBCB-73A876AE9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152"/>
            <a:ext cx="12192000" cy="6758847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1359000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A33F00-89AB-9D8B-83F0-5EA3E255A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20289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3460983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28A35E-4958-FC7C-1B71-EF25FF60D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07537" cy="6858000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3834400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A91506-4A88-F2D5-1029-8CC9C2D3F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" y="0"/>
            <a:ext cx="12087225" cy="6764357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586570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F1D965-5FF9-612E-560F-B93DE6A3F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3627311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A6D063-6E0B-9E40-0617-7F4E56615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169"/>
            <a:ext cx="12096519" cy="6841474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8975276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5CBF89-14D0-5266-E524-2F658FC8D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77118"/>
            <a:ext cx="12077700" cy="6780881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5069284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E59E46-0812-6CC7-511F-436F6EA38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152"/>
            <a:ext cx="12191999" cy="6632154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4247492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5BF0AB-D6B0-237E-9643-7C9FC2E4F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51" y="88136"/>
            <a:ext cx="12101799" cy="6769864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596753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98FC591-3DDF-2D62-299E-54F0AEACC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18" y="77118"/>
            <a:ext cx="12114882" cy="6703764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979451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259751-5979-A587-8533-5600AD763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136"/>
            <a:ext cx="12085503" cy="6769864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2921359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C89AA4-456A-6AC7-2354-4D7F19283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134"/>
            <a:ext cx="12192000" cy="6769865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4185372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FA343E-148E-95E7-8406-4987D847D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" y="88134"/>
            <a:ext cx="12182475" cy="6769865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0532782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6555B6-B83F-7FF3-BECD-76D929C99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" y="0"/>
            <a:ext cx="12163425" cy="6858000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9446341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106355-4E78-CB24-FCCB-C14A4FA22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0"/>
            <a:ext cx="12153900" cy="6858000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536775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66E8C5-0F02-E36A-3231-B8841111B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152"/>
            <a:ext cx="12096520" cy="2049137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B3F2BC-6606-612A-C7E5-AA3895737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48289"/>
            <a:ext cx="12096520" cy="4859242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7556517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52C9940-5BF3-B9FD-C532-4D708A903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" y="99152"/>
            <a:ext cx="12130088" cy="6758848"/>
          </a:xfrm>
          <a:prstGeom prst="rect">
            <a:avLst/>
          </a:prstGeom>
          <a:ln w="190500" cap="sq">
            <a:solidFill>
              <a:srgbClr val="00B0F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1834760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4DED8A-AE55-A48D-FC4B-25B9860BC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2" y="-143218"/>
            <a:ext cx="12030075" cy="7171980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301766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55BE1D-8D1F-FDE3-19D7-458228A4D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" y="1"/>
            <a:ext cx="12096750" cy="6858000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6771968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0F617F-F459-8360-C57F-88C95CA0D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080640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D8637A-3E32-7831-4127-09C96E5EC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44" y="121186"/>
            <a:ext cx="12008511" cy="6632154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5209989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331D58-798D-95CA-633C-843BE1829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2" y="77118"/>
            <a:ext cx="12030075" cy="6780882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760416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4ABCCB-C10A-4AF6-8652-39F1C4F25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99152"/>
            <a:ext cx="12283806" cy="6758848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7463792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C3674D-953D-5043-C7C8-EBC04D3B1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5" y="876300"/>
            <a:ext cx="1095375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5530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048081-2AC1-10EC-AD97-C6B0E2165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" y="371475"/>
            <a:ext cx="12068175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403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14A0DF-E222-9EED-B255-A659ED51D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" y="404812"/>
            <a:ext cx="12058650" cy="604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4316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B3DE8A-A1F5-787E-BCE1-86048E75E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6160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28C17F-1F14-67DD-A74A-3CCBF3972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62" y="442912"/>
            <a:ext cx="11420475" cy="597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2013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CCACFF-AB09-47A4-356A-D3EC697E4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37" y="466725"/>
            <a:ext cx="11744325" cy="592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4796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78F287-AF18-2E66-99E7-25E9CB485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357187"/>
            <a:ext cx="11610975" cy="614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9499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72883F-9E76-5AA2-CF9A-210A6D455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381000"/>
            <a:ext cx="1171575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376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50C598-3441-38FF-039C-7FE75419D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186"/>
            <a:ext cx="12085504" cy="6610120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060611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B0BA38-0EF8-E6EB-1376-BACFD0086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01" y="99152"/>
            <a:ext cx="12041436" cy="6654187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328888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7B0DAC-FDCB-316F-A17B-1F39F1DA6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" y="110169"/>
            <a:ext cx="12125325" cy="6654188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93261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F22A6F-E941-BEAA-5308-B33E93FA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18" y="-132202"/>
            <a:ext cx="12114881" cy="6990202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601627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B9B181-A416-161D-E3C8-778093CED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32202"/>
            <a:ext cx="12096520" cy="6725798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6641219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0</Words>
  <Application>Microsoft Office PowerPoint</Application>
  <PresentationFormat>Widescreen</PresentationFormat>
  <Paragraphs>0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 SAHIUNY</dc:creator>
  <cp:lastModifiedBy>ALI SAHIUNY</cp:lastModifiedBy>
  <cp:revision>41</cp:revision>
  <dcterms:created xsi:type="dcterms:W3CDTF">2025-10-11T08:10:27Z</dcterms:created>
  <dcterms:modified xsi:type="dcterms:W3CDTF">2025-10-11T10:43:02Z</dcterms:modified>
</cp:coreProperties>
</file>