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4BDC-30B5-0EFB-FAEA-EC4482EE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4B7DA-42F5-2EEA-8B7F-E1F3D4EF1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C1B3-2933-0671-961C-6C54137F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A5809-DC11-7519-F93E-F5A10F32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5E95-AE1D-1ED8-22C4-1438CC69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90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5F2D-22A4-F60B-2F40-8D5992AE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8E5C0-BF1F-361E-04EB-73544948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4FBAC-747B-2690-E71E-0ABA6221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707F-C238-9F7C-96AF-9668C0FB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CC107-101B-9333-479C-42389BAD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563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85A31-EBD2-3BE2-34B6-BD32A02BD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B917C-53A5-F5CE-614C-6CB79450A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AC60-ED1A-725B-408D-96B8FC3F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072B-E57A-BEFE-F5DB-89D349AE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08221-2E96-E6F2-8138-24A4780F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646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8CFB-D00A-E4C6-5BDF-C7C0F444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29BC-1448-CDFC-5724-8AC40B47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8707-745B-40AB-1A70-2C89EA0D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42AC8-9615-961D-FFDE-3D16ABCC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4D6C-09AC-5AB1-551B-693D4EA8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788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EA0F-5504-99EE-1547-E24917BE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8DD9-8A99-99C2-CC98-E27DA72B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6602A-F8AB-3691-A8CB-68B051CE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351C2-668F-9612-F246-D1EC8F5B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B69E9-79DE-F799-03B1-7DD50E9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15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5803-18E4-813E-ECF9-AA05EFB3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77FC-943F-2259-7776-7A4B1132B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EF3D-FA05-1D8C-BD45-498556E1F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8C704-FAE9-C233-DD84-25B2E48D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EEA96-06B2-9091-2E60-647CBA4E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4500C-9DE9-3D9D-4BE2-2457BF12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527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A8C1-5C06-842D-7D2E-ACB5BBE4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EE0C-8176-A35B-816B-30F93645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C4D0-5B0B-2F7A-B71A-4712BBF7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91BB6-4332-773B-6705-1DCEB8471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3864-502A-54E7-1B6D-0C48D610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2E526-B0C4-5CC6-E3E0-192F394E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28875-7251-1B1F-5812-17F6CAA4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31DEF-198C-996B-22AF-68EB089A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68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C9E0-1A87-51B8-AF66-B94A1DAF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A4587-B447-E436-588A-D3767035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0C832-9B29-F82A-A0B1-47941887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1C8ED-B898-3BDD-C304-65835797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11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6E518-F9F0-4C1D-2D31-21634CC2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82CFA-6500-094A-FF8B-E345727A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985B0-4C10-705E-B2A3-D6AF55B2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23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FB7F-B642-F846-966D-9766D926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BCCA9-CDE4-EB7B-611A-6E647385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C7DD7-EB98-423B-6200-3B3BA29B8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B43E6-A07A-40A9-C1AA-CAFB9FAB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30B2-FC6B-ABAA-0709-D5F4BC63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9A830-5D6B-AEF4-F9D7-BDCF9928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8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D058-11EB-9BF8-8135-28E9D7E6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E4784-2523-FCEC-D3C5-AC3E66604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7A1E7-4BE8-8E40-D8EA-B5B4E5385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A97C2-E414-A633-2856-548617F7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B1BE3-6068-AEE1-3A9D-2CF18861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9485A-7C73-F343-423F-C8C3C910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780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EDD7A-BE33-8060-4A3F-A42F34E3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BBEEC-E84C-7F96-4EF3-7E5738D8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2C2E-6B82-D78D-84D1-6C5506339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5B66-DD84-42E8-B644-09564CEB1224}" type="datetimeFigureOut">
              <a:rPr lang="ar-IQ" smtClean="0"/>
              <a:t>19/04/1447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0BBD4-2397-27F5-860E-95380F815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B7F0A-FA3D-92B8-3CB9-8E6050A3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7B095-7BAA-4094-9540-12B50896AE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999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B8F9B5-B58D-89F4-60CC-A6282C92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61" y="108788"/>
            <a:ext cx="5925139" cy="6749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0884F-5C38-2B4D-5F9D-CC89D968D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6223"/>
            <a:ext cx="61626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6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DAAAC-5388-9591-6CC9-84A45073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04812"/>
            <a:ext cx="121348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5D648-A824-9387-9313-D811EABB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85787"/>
            <a:ext cx="120777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A0E4E-0ECE-DA9B-EAA3-3E88DD41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52412"/>
            <a:ext cx="120777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D13D5-59FE-E51F-D331-ED6B572A5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533400"/>
            <a:ext cx="120491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4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FDFAF-E108-5C65-A1A1-A406CAE5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428625"/>
            <a:ext cx="11715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DBE645-43F2-9C5F-7761-6FBF7543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671"/>
            <a:ext cx="12192000" cy="61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9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C6E72-FC1D-B7FB-FC06-83355574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414"/>
            <a:ext cx="12192000" cy="58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7E4A7-E695-C528-7915-8C224B17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6725"/>
            <a:ext cx="120396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46BFB-65EB-D307-6E26-11064C47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412"/>
            <a:ext cx="12192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76B1E-1AE8-284C-E49C-2EA451F0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555"/>
            <a:ext cx="12192000" cy="6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EB53E-FE82-876A-BB95-F339F955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572"/>
            <a:ext cx="12192000" cy="57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2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8ADC63-4F4F-60B4-4525-87230781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28587"/>
            <a:ext cx="121253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15F7D4-2564-2FBB-C7C1-D31A2542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96"/>
            <a:ext cx="12192000" cy="61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6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59808-5E91-5AFC-4C84-94B0B162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19100"/>
            <a:ext cx="118681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8A559-47A9-A8A5-A1CC-9B4D16BC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47650"/>
            <a:ext cx="117157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D633E-1C65-E65A-A344-9010655C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352425"/>
            <a:ext cx="120872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7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0E09E-4A40-D682-5D55-DD949B0FA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85750"/>
            <a:ext cx="120491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78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622FF-2B18-BAB8-57B1-F75C0CC2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414337"/>
            <a:ext cx="121539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7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78329-56FF-F4DB-95B5-6F8E23AD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52425"/>
            <a:ext cx="121729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5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1236E6-78EB-6DE1-3E29-590331AAC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9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65C39-D18F-0FC4-D4AF-8FA1126E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19100"/>
            <a:ext cx="121348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9CE7B-ABE7-E227-4888-8D33F38FB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23887"/>
            <a:ext cx="120015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5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5C9C1-F3F7-9477-FF51-44F684DC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581025"/>
            <a:ext cx="117443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9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4A238-7600-17EA-3BB5-27BA5F96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90537"/>
            <a:ext cx="121348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9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EBAD-0CD9-1830-36D1-88C69955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61CA-D21B-D440-BF1D-70AA57D09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039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58D7A4-DD0E-58E2-ED35-9693D0FC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04812"/>
            <a:ext cx="121443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607D2-ECEF-1E91-8F74-CBF8F58F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419100"/>
            <a:ext cx="118776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4103F-3044-AC92-CA90-B6A37ED9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4"/>
            <a:ext cx="12192000" cy="55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4DD64-E29A-5B51-D2B0-2A9B104C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90550"/>
            <a:ext cx="120586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D84F46-7CD7-4C4C-CFB9-D368AD53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90"/>
            <a:ext cx="12192000" cy="61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3C57C3-9BDE-862F-98A4-29619ACA3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939"/>
            <a:ext cx="12192000" cy="62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SAHIUNY</dc:creator>
  <cp:lastModifiedBy>ALI SAHIUNY</cp:lastModifiedBy>
  <cp:revision>1</cp:revision>
  <dcterms:created xsi:type="dcterms:W3CDTF">2025-10-11T11:27:54Z</dcterms:created>
  <dcterms:modified xsi:type="dcterms:W3CDTF">2025-10-11T11:28:44Z</dcterms:modified>
</cp:coreProperties>
</file>