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6858000" cy="9144000"/>
  <p:defaultTextStyle>
    <a:defPPr>
      <a:defRPr lang="ar-IQ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96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48376-E81A-27FE-8AE3-8AB0404937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484751-85D7-AEFB-C879-6F2E7FD537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089597-BA53-1450-DB65-1E06BDD41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71E4F-3A0D-4F84-9DCD-3C70E7747E09}" type="datetimeFigureOut">
              <a:rPr lang="ar-IQ" smtClean="0"/>
              <a:t>26/04/1447</a:t>
            </a:fld>
            <a:endParaRPr lang="ar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BDF2FB-7097-F18E-5BEC-87E872C05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8A595C-F1E9-39C5-C757-EDB935170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9376F-C36D-46EA-BC74-51CB0357017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23948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21DCF-D4DC-638C-4B16-30D0D0A88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62596F-ED07-3776-22A7-9E497C607B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5374C3-9E8A-1EEE-CABA-0C641EF51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71E4F-3A0D-4F84-9DCD-3C70E7747E09}" type="datetimeFigureOut">
              <a:rPr lang="ar-IQ" smtClean="0"/>
              <a:t>26/04/1447</a:t>
            </a:fld>
            <a:endParaRPr lang="ar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BAE572-4A23-42B1-790B-695FD57FC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B753F6-6066-8C3F-0109-2258F383A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9376F-C36D-46EA-BC74-51CB0357017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43770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E6768C-CC0C-96C1-DD45-C68D7CB94B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053A99-07DE-1059-D55A-DE1948A4B1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8593A4-056B-DE4B-EEFA-D6FF51775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71E4F-3A0D-4F84-9DCD-3C70E7747E09}" type="datetimeFigureOut">
              <a:rPr lang="ar-IQ" smtClean="0"/>
              <a:t>26/04/1447</a:t>
            </a:fld>
            <a:endParaRPr lang="ar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0D06D9-554E-9CA6-27BE-55D715C7D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021E3C-19C3-ADEC-D8CC-3402E259B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9376F-C36D-46EA-BC74-51CB0357017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55606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1F746-B03E-CBCC-AAAF-48FBCCB83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B31BD0-3F43-C3A5-E766-1CE1FDDF07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5373A5-5209-6B84-6194-51C0EE14D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71E4F-3A0D-4F84-9DCD-3C70E7747E09}" type="datetimeFigureOut">
              <a:rPr lang="ar-IQ" smtClean="0"/>
              <a:t>26/04/1447</a:t>
            </a:fld>
            <a:endParaRPr lang="ar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903C09-8256-0DA3-8061-E7A81F5E4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876006-F3E2-7D05-E1C0-781946527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9376F-C36D-46EA-BC74-51CB0357017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41609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3E513-74D7-0F5C-EB08-E174D4692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49DBF2-81E4-D7D4-0273-DA4183E39B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F7DE2A-1411-CDB9-9FF6-8A3759EB5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71E4F-3A0D-4F84-9DCD-3C70E7747E09}" type="datetimeFigureOut">
              <a:rPr lang="ar-IQ" smtClean="0"/>
              <a:t>26/04/1447</a:t>
            </a:fld>
            <a:endParaRPr lang="ar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64D542-A1C8-1332-2F63-8CA9123CF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CC248-4382-0A07-8C06-ED36E05BF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9376F-C36D-46EA-BC74-51CB0357017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29254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BA255-CEA3-2E89-1FB8-6B01A4366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4EEE6-B4E8-0E7F-0BD0-46477135BC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9D669D-6D27-3CA7-32B4-D557394326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98ADF9-4420-EAD0-1B48-56E94581A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71E4F-3A0D-4F84-9DCD-3C70E7747E09}" type="datetimeFigureOut">
              <a:rPr lang="ar-IQ" smtClean="0"/>
              <a:t>26/04/1447</a:t>
            </a:fld>
            <a:endParaRPr lang="ar-IQ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F24A67-DD1D-4468-08BB-51FDD4216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68C670-A34B-3F33-EDA1-5DA3D89BB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9376F-C36D-46EA-BC74-51CB0357017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13865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A0E86-84E0-1F80-94B8-568626E77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34E470-F1DA-5136-1C54-3234FCEE8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961343-BD88-5053-5B57-D4C9708937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9209C5-8199-00ED-1FE7-2339DE04BB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58D751-3E4F-C442-3CD2-024B107758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383E75-77D4-4C3C-A417-5480B5003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71E4F-3A0D-4F84-9DCD-3C70E7747E09}" type="datetimeFigureOut">
              <a:rPr lang="ar-IQ" smtClean="0"/>
              <a:t>26/04/1447</a:t>
            </a:fld>
            <a:endParaRPr lang="ar-IQ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076584-2407-FAD7-C5C1-93B9CC20E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CBE62C-218E-FC6C-645A-536DC4F9E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9376F-C36D-46EA-BC74-51CB0357017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84995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9E4FE-2E58-FFE7-B4E4-C7ECFCB3C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BDA2DF-9D3E-D707-ED96-374263B28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71E4F-3A0D-4F84-9DCD-3C70E7747E09}" type="datetimeFigureOut">
              <a:rPr lang="ar-IQ" smtClean="0"/>
              <a:t>26/04/1447</a:t>
            </a:fld>
            <a:endParaRPr lang="ar-IQ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DD2AAC-CD39-157A-F388-0BDFAD78B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A9AD41-66F7-E8E8-CA31-0ABCE34DC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9376F-C36D-46EA-BC74-51CB0357017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06836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EEE8B0-3A7E-99BF-18C6-C5BEAE8AA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71E4F-3A0D-4F84-9DCD-3C70E7747E09}" type="datetimeFigureOut">
              <a:rPr lang="ar-IQ" smtClean="0"/>
              <a:t>26/04/1447</a:t>
            </a:fld>
            <a:endParaRPr lang="ar-IQ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8F0075-CAEA-9B47-A8FF-0845102BD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DE9A7B-DA1F-DEFE-FB2A-441093D98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9376F-C36D-46EA-BC74-51CB0357017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223560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70216-D452-1C33-6E91-36C071D81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EB671-B413-91EB-88EC-DB6586FE8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03D579-64A1-235E-7B74-455F9005A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4E43BE-06FE-6D69-EFE4-10036D411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71E4F-3A0D-4F84-9DCD-3C70E7747E09}" type="datetimeFigureOut">
              <a:rPr lang="ar-IQ" smtClean="0"/>
              <a:t>26/04/1447</a:t>
            </a:fld>
            <a:endParaRPr lang="ar-IQ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2551AF-0381-29B1-200E-7E7599F08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CA1CC3-3250-CE34-C7F3-630C8453C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9376F-C36D-46EA-BC74-51CB0357017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05997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14F3E-75AD-6490-E039-D6D14B4F0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9F6F7A-9278-3A66-F632-03140BD395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7877E8-E315-9295-D3E3-79387B3DF7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EB1247-0BE7-BB58-45A1-2032A30D4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71E4F-3A0D-4F84-9DCD-3C70E7747E09}" type="datetimeFigureOut">
              <a:rPr lang="ar-IQ" smtClean="0"/>
              <a:t>26/04/1447</a:t>
            </a:fld>
            <a:endParaRPr lang="ar-IQ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49143F-B763-2CA3-E6C6-D809E88B8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F8E20B-3E45-8DE5-2F73-A98B09CD8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9376F-C36D-46EA-BC74-51CB0357017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07999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485DA7-141D-1E09-2372-D2B23F818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AD6F8C-CF6D-F0C0-3059-4FA0DD3790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3A751C-6739-E262-ABCD-40549C9A42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71E4F-3A0D-4F84-9DCD-3C70E7747E09}" type="datetimeFigureOut">
              <a:rPr lang="ar-IQ" smtClean="0"/>
              <a:t>26/04/1447</a:t>
            </a:fld>
            <a:endParaRPr lang="ar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20C11-7626-1066-255B-99173F77FF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6B8A8D-2405-4ECF-E986-7869906FF1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9376F-C36D-46EA-BC74-51CB0357017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19708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F27AAF3-826F-A26A-C30F-849CBDAC0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290" y="347328"/>
            <a:ext cx="5655211" cy="30861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7EFA2C-A202-6C0D-C644-7B4ABC6246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6218" y="347328"/>
            <a:ext cx="5685107" cy="628482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1195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9DF9134-BEF6-A02A-B013-EBF3D54097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304800"/>
            <a:ext cx="12039600" cy="62484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7034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54A561A-66B7-294D-82A6-D867AC0A6C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" y="352425"/>
            <a:ext cx="12087225" cy="615315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6041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422FD8-0D83-8924-6475-B7B159ECDA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428625"/>
            <a:ext cx="11982450" cy="600075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094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D3BF81-35CC-0FE4-F1B8-0444E88D3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" y="533400"/>
            <a:ext cx="12049125" cy="57912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63442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72F52F-EA22-F38A-5252-C28A5CB9FC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442912"/>
            <a:ext cx="11963400" cy="5972175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14521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01B5DA8-B8FE-42FA-1510-A239C2F59A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4212"/>
            <a:ext cx="12192000" cy="610551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92229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267E6F-3205-0CA9-585B-F71384BFA6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" y="519112"/>
            <a:ext cx="11715750" cy="5819775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23829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D61D51-77F8-5BDA-6260-433342732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75"/>
            <a:ext cx="12192000" cy="638538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88741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6E24A6-B19D-4721-017A-BEB462B56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12" y="423862"/>
            <a:ext cx="11839575" cy="6010275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70797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A19029D-3BE7-96D7-79A8-AD2D23A5CA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" y="590550"/>
            <a:ext cx="11868150" cy="56769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1057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D70429F-C7B6-0F59-BF27-70DECA1A29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" y="373254"/>
            <a:ext cx="12096750" cy="6067425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16017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478F6DE-5F48-3DDA-3A02-B3F34C4562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557212"/>
            <a:ext cx="11525250" cy="5743575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89112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2F1999-87DD-EAF5-7D9E-734F0D9FDD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9265"/>
            <a:ext cx="12192000" cy="629540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39792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159C4E7-318A-8BC2-051E-3B2CD38B37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" y="366712"/>
            <a:ext cx="12077700" cy="6124575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00845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CF73798-21A3-7812-A5C7-AF54A89626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7078"/>
            <a:ext cx="12192000" cy="5819775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87440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A54E903-3047-07FE-197E-2999D8227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" y="420878"/>
            <a:ext cx="12134850" cy="5972175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32541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7BA13D-7B3D-3689-92E8-94AB0D7678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333375"/>
            <a:ext cx="12172950" cy="619125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03154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12EA3E-89C2-8F21-0ECE-91EC823F4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304" y="220337"/>
            <a:ext cx="11507290" cy="6177535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92307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C9A7180-399C-1EF9-A2CF-248598270A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576836"/>
            <a:ext cx="11906250" cy="5572125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36879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9071DD-DB94-8BCB-00FB-3B5CD6732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571500"/>
            <a:ext cx="11391900" cy="5715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59336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8ACD067-FA22-54DF-3060-4F44D6D8F0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3523"/>
            <a:ext cx="12192000" cy="6190953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2851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984C00-157E-5A01-18EC-B2D62C645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" y="314325"/>
            <a:ext cx="12011025" cy="622935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21385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EEC8130-71F0-7D76-EBC6-1579427E80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7" y="438150"/>
            <a:ext cx="11934825" cy="59817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9697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0903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C7202AB-7C70-CB5E-444B-03BEDA945F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414337"/>
            <a:ext cx="12172950" cy="6029325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9550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E88C73-44AD-3578-76AE-6BBDE6DC1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25" y="582803"/>
            <a:ext cx="11410950" cy="5648325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9334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3E9DF42-D32B-A1E0-B8A5-1B197EACCA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571500"/>
            <a:ext cx="11991975" cy="5715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9997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2FEC7B9-3990-9489-76B3-DB909BAF92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" y="378017"/>
            <a:ext cx="11972925" cy="60579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6426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9E1B110-B5B0-690D-61A3-C03A60246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2" y="495300"/>
            <a:ext cx="12068175" cy="58674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7311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C82AA86-D972-5C23-FE0A-B8B72F45A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" y="330391"/>
            <a:ext cx="12163425" cy="615315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24657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0</Words>
  <Application>Microsoft Office PowerPoint</Application>
  <PresentationFormat>Widescreen</PresentationFormat>
  <Paragraphs>0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 SAHIUNY</dc:creator>
  <cp:lastModifiedBy>ALI SAHIUNY</cp:lastModifiedBy>
  <cp:revision>5</cp:revision>
  <dcterms:created xsi:type="dcterms:W3CDTF">2025-10-18T07:59:27Z</dcterms:created>
  <dcterms:modified xsi:type="dcterms:W3CDTF">2025-10-18T08:39:05Z</dcterms:modified>
</cp:coreProperties>
</file>