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75" r:id="rId10"/>
    <p:sldId id="276" r:id="rId11"/>
    <p:sldId id="278" r:id="rId12"/>
    <p:sldId id="280" r:id="rId13"/>
    <p:sldId id="281" r:id="rId14"/>
    <p:sldId id="277" r:id="rId15"/>
    <p:sldId id="274" r:id="rId16"/>
    <p:sldId id="263" r:id="rId17"/>
    <p:sldId id="273" r:id="rId18"/>
    <p:sldId id="264" r:id="rId19"/>
    <p:sldId id="265" r:id="rId20"/>
    <p:sldId id="267" r:id="rId21"/>
    <p:sldId id="268" r:id="rId22"/>
    <p:sldId id="269" r:id="rId23"/>
    <p:sldId id="270" r:id="rId24"/>
    <p:sldId id="279" r:id="rId25"/>
    <p:sldId id="271" r:id="rId26"/>
    <p:sldId id="27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791C-1DC0-4586-8C23-AB175C7B305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BA47-14B5-4366-9F31-8324B348C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6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791C-1DC0-4586-8C23-AB175C7B305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BA47-14B5-4366-9F31-8324B348C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8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791C-1DC0-4586-8C23-AB175C7B305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BA47-14B5-4366-9F31-8324B348C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7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791C-1DC0-4586-8C23-AB175C7B305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BA47-14B5-4366-9F31-8324B348C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9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791C-1DC0-4586-8C23-AB175C7B305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BA47-14B5-4366-9F31-8324B348C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7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791C-1DC0-4586-8C23-AB175C7B305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BA47-14B5-4366-9F31-8324B348C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2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791C-1DC0-4586-8C23-AB175C7B305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BA47-14B5-4366-9F31-8324B348C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7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791C-1DC0-4586-8C23-AB175C7B305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BA47-14B5-4366-9F31-8324B348C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6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791C-1DC0-4586-8C23-AB175C7B305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BA47-14B5-4366-9F31-8324B348C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3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791C-1DC0-4586-8C23-AB175C7B305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BA47-14B5-4366-9F31-8324B348C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6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791C-1DC0-4586-8C23-AB175C7B305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BA47-14B5-4366-9F31-8324B348C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6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4791C-1DC0-4586-8C23-AB175C7B305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0BA47-14B5-4366-9F31-8324B348C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6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blood Supply  of the head and neck</a:t>
            </a:r>
            <a:endParaRPr lang="en-US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6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0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6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97082"/>
            <a:ext cx="10515600" cy="618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7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585" y="-27161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5" y="393700"/>
            <a:ext cx="3529515" cy="5427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36" y="393700"/>
            <a:ext cx="3469825" cy="5427237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468" y="635622"/>
            <a:ext cx="4074429" cy="5185316"/>
          </a:xfrm>
        </p:spPr>
      </p:pic>
    </p:spTree>
    <p:extLst>
      <p:ext uri="{BB962C8B-B14F-4D97-AF65-F5344CB8AC3E}">
        <p14:creationId xmlns:p14="http://schemas.microsoft.com/office/powerpoint/2010/main" val="31652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034" y="451799"/>
            <a:ext cx="8140390" cy="640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7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06616"/>
            <a:ext cx="10515600" cy="604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2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300" y="254000"/>
            <a:ext cx="108839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5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642600" cy="612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3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276225"/>
            <a:ext cx="10515600" cy="130175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300" y="680080"/>
            <a:ext cx="9690100" cy="50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7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502" y="365125"/>
            <a:ext cx="11073798" cy="613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5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300" y="752443"/>
            <a:ext cx="8003263" cy="60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4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853" y="365125"/>
            <a:ext cx="10523947" cy="615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2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48337"/>
            <a:ext cx="10515600" cy="582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4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03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7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365125"/>
            <a:ext cx="106680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7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6700"/>
            <a:ext cx="10515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37" y="50185"/>
            <a:ext cx="12054163" cy="669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6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23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8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33" y="241300"/>
            <a:ext cx="11750372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1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600" y="21437"/>
            <a:ext cx="10642600" cy="68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7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6"/>
            <a:ext cx="10515600" cy="593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9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4987"/>
            <a:ext cx="10515600" cy="655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2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41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7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713" y="365125"/>
            <a:ext cx="10543088" cy="598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3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378011"/>
            <a:ext cx="11954107" cy="65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1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16152"/>
            <a:ext cx="10515600" cy="616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7</Words>
  <Application>Microsoft Office PowerPoint</Application>
  <PresentationFormat>Widescreen</PresentationFormat>
  <Paragraphs>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Aharoni</vt:lpstr>
      <vt:lpstr>Arial</vt:lpstr>
      <vt:lpstr>Calibri</vt:lpstr>
      <vt:lpstr>Calibri Light</vt:lpstr>
      <vt:lpstr>Office Theme</vt:lpstr>
      <vt:lpstr>blood Supply  of the head and neck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Supply  of the head and neck</dc:title>
  <dc:creator>hp1</dc:creator>
  <cp:lastModifiedBy>hp1</cp:lastModifiedBy>
  <cp:revision>18</cp:revision>
  <dcterms:created xsi:type="dcterms:W3CDTF">2020-05-05T20:57:17Z</dcterms:created>
  <dcterms:modified xsi:type="dcterms:W3CDTF">2023-04-17T22:02:20Z</dcterms:modified>
</cp:coreProperties>
</file>