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1AF4-DDB0-4B55-9B84-5D1D1591438E}" type="datetimeFigureOut">
              <a:rPr lang="ar-IQ" smtClean="0"/>
              <a:pPr/>
              <a:t>22/02/1439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AFC1-1880-4666-B2DC-2137FE0B7F06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1AF4-DDB0-4B55-9B84-5D1D1591438E}" type="datetimeFigureOut">
              <a:rPr lang="ar-IQ" smtClean="0"/>
              <a:pPr/>
              <a:t>22/02/1439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AFC1-1880-4666-B2DC-2137FE0B7F0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1AF4-DDB0-4B55-9B84-5D1D1591438E}" type="datetimeFigureOut">
              <a:rPr lang="ar-IQ" smtClean="0"/>
              <a:pPr/>
              <a:t>22/02/1439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AFC1-1880-4666-B2DC-2137FE0B7F0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1AF4-DDB0-4B55-9B84-5D1D1591438E}" type="datetimeFigureOut">
              <a:rPr lang="ar-IQ" smtClean="0"/>
              <a:pPr/>
              <a:t>22/02/1439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AFC1-1880-4666-B2DC-2137FE0B7F0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1AF4-DDB0-4B55-9B84-5D1D1591438E}" type="datetimeFigureOut">
              <a:rPr lang="ar-IQ" smtClean="0"/>
              <a:pPr/>
              <a:t>22/02/1439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D79AFC1-1880-4666-B2DC-2137FE0B7F0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1AF4-DDB0-4B55-9B84-5D1D1591438E}" type="datetimeFigureOut">
              <a:rPr lang="ar-IQ" smtClean="0"/>
              <a:pPr/>
              <a:t>22/02/1439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AFC1-1880-4666-B2DC-2137FE0B7F0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1AF4-DDB0-4B55-9B84-5D1D1591438E}" type="datetimeFigureOut">
              <a:rPr lang="ar-IQ" smtClean="0"/>
              <a:pPr/>
              <a:t>22/02/1439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AFC1-1880-4666-B2DC-2137FE0B7F0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1AF4-DDB0-4B55-9B84-5D1D1591438E}" type="datetimeFigureOut">
              <a:rPr lang="ar-IQ" smtClean="0"/>
              <a:pPr/>
              <a:t>22/02/1439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AFC1-1880-4666-B2DC-2137FE0B7F0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1AF4-DDB0-4B55-9B84-5D1D1591438E}" type="datetimeFigureOut">
              <a:rPr lang="ar-IQ" smtClean="0"/>
              <a:pPr/>
              <a:t>22/02/1439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AFC1-1880-4666-B2DC-2137FE0B7F0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1AF4-DDB0-4B55-9B84-5D1D1591438E}" type="datetimeFigureOut">
              <a:rPr lang="ar-IQ" smtClean="0"/>
              <a:pPr/>
              <a:t>22/02/1439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AFC1-1880-4666-B2DC-2137FE0B7F0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ar-S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الرمز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1AF4-DDB0-4B55-9B84-5D1D1591438E}" type="datetimeFigureOut">
              <a:rPr lang="ar-IQ" smtClean="0"/>
              <a:pPr/>
              <a:t>22/02/1439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AFC1-1880-4666-B2DC-2137FE0B7F0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5A1AF4-DDB0-4B55-9B84-5D1D1591438E}" type="datetimeFigureOut">
              <a:rPr lang="ar-IQ" smtClean="0"/>
              <a:pPr/>
              <a:t>22/02/1439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79AFC1-1880-4666-B2DC-2137FE0B7F06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 evaluation, diagnosis and treatment </a:t>
            </a:r>
            <a:r>
              <a:rPr lang="en-US" dirty="0" err="1" smtClean="0"/>
              <a:t>plaaning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plan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Dentist lists the problem related to restorative dentistry so treatment plan depend on four factors:</a:t>
            </a:r>
          </a:p>
          <a:p>
            <a:pPr marL="651510" indent="-514350" algn="l">
              <a:buNone/>
            </a:pPr>
            <a:r>
              <a:rPr lang="en-US" dirty="0" smtClean="0"/>
              <a:t>*Amount and form of remaining tooth structure.</a:t>
            </a:r>
          </a:p>
          <a:p>
            <a:pPr marL="651510" indent="-514350" algn="l">
              <a:buNone/>
            </a:pPr>
            <a:r>
              <a:rPr lang="en-US" dirty="0" smtClean="0"/>
              <a:t>*functional need of each tooth.</a:t>
            </a:r>
          </a:p>
          <a:p>
            <a:pPr marL="651510" indent="-514350" algn="l">
              <a:buFont typeface="Arial" pitchFamily="34" charset="0"/>
              <a:buChar char="•"/>
            </a:pPr>
            <a:r>
              <a:rPr lang="en-US" dirty="0" smtClean="0"/>
              <a:t>Esthetic needs of each tooth.</a:t>
            </a:r>
          </a:p>
          <a:p>
            <a:pPr marL="651510" indent="-514350" algn="l">
              <a:buNone/>
            </a:pPr>
            <a:r>
              <a:rPr lang="en-US" dirty="0" smtClean="0"/>
              <a:t>* Final objective of overall treatment plan.</a:t>
            </a:r>
            <a:endParaRPr lang="ar-IQ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sequence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The following consideration should be taken:</a:t>
            </a:r>
          </a:p>
          <a:p>
            <a:pPr algn="l">
              <a:buNone/>
            </a:pPr>
            <a:r>
              <a:rPr lang="en-US" dirty="0" smtClean="0"/>
              <a:t>*severity of disease process (the most symptomatic tooth,  tooth with deepest lesion or the most debilitated tooth is restored).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*Esthetic needs.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*effective use of time.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So treatment  done in area of most acute need of restoration and complete quadrant </a:t>
            </a:r>
            <a:r>
              <a:rPr lang="en-US" smtClean="0"/>
              <a:t>by quadrant.</a:t>
            </a:r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ذرو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ذروة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ذروة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153</TotalTime>
  <Words>114</Words>
  <Application>Microsoft Office PowerPoint</Application>
  <PresentationFormat>عرض على الشاشة (3:4)‏</PresentationFormat>
  <Paragraphs>13</Paragraphs>
  <Slides>25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ذروة</vt:lpstr>
      <vt:lpstr>Patient evaluation, diagnosis and treatment plaaning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Treatment plan</vt:lpstr>
      <vt:lpstr>Treatment sequence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evaluation, diagnosis and treatment planing</dc:title>
  <dc:creator>D.nazar</dc:creator>
  <cp:lastModifiedBy>D.nazar</cp:lastModifiedBy>
  <cp:revision>44</cp:revision>
  <dcterms:created xsi:type="dcterms:W3CDTF">2017-11-11T19:52:54Z</dcterms:created>
  <dcterms:modified xsi:type="dcterms:W3CDTF">2017-11-11T19:32:58Z</dcterms:modified>
</cp:coreProperties>
</file>